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68" r:id="rId5"/>
    <p:sldId id="269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20" d="100"/>
          <a:sy n="120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C7F99-C9B1-4AD4-B512-A02DEE2DB9A6}" type="datetimeFigureOut">
              <a:rPr lang="ru-RU" smtClean="0"/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59066-F7B9-4B8C-9A01-34625162C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9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459" y="634350"/>
            <a:ext cx="3552533" cy="173346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045" y="548610"/>
            <a:ext cx="5342021" cy="630938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23" y="634350"/>
            <a:ext cx="3005517" cy="17334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615" y="4012041"/>
            <a:ext cx="3108385" cy="28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481129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795" userDrawn="1">
          <p15:clr>
            <a:srgbClr val="FBAE40"/>
          </p15:clr>
        </p15:guide>
        <p15:guide id="2" orient="horz" pos="195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12574" y="6308725"/>
            <a:ext cx="479425" cy="549275"/>
          </a:xfrm>
        </p:spPr>
        <p:txBody>
          <a:bodyPr/>
          <a:lstStyle>
            <a:lvl1pPr algn="ctr">
              <a:defRPr b="1">
                <a:solidFill>
                  <a:srgbClr val="C00D0D"/>
                </a:solidFill>
              </a:defRPr>
            </a:lvl1pPr>
          </a:lstStyle>
          <a:p>
            <a:fld id="{74248D0E-F92C-432A-9C95-E093B76DD8E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" name="Прямая соединительная линия 2"/>
          <p:cNvCxnSpPr/>
          <p:nvPr userDrawn="1"/>
        </p:nvCxnSpPr>
        <p:spPr>
          <a:xfrm flipV="1">
            <a:off x="0" y="1289786"/>
            <a:ext cx="9998015" cy="15139"/>
          </a:xfrm>
          <a:prstGeom prst="line">
            <a:avLst/>
          </a:prstGeom>
          <a:ln w="12700">
            <a:solidFill>
              <a:srgbClr val="C00D0D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341" y="296864"/>
            <a:ext cx="1475233" cy="100806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378" y="4129017"/>
            <a:ext cx="2980622" cy="2728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4673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7378" userDrawn="1">
          <p15:clr>
            <a:srgbClr val="FBAE40"/>
          </p15:clr>
        </p15:guide>
        <p15:guide id="2" pos="302" userDrawn="1">
          <p15:clr>
            <a:srgbClr val="FBAE40"/>
          </p15:clr>
        </p15:guide>
        <p15:guide id="3" orient="horz" pos="3974" userDrawn="1">
          <p15:clr>
            <a:srgbClr val="FBAE40"/>
          </p15:clr>
        </p15:guide>
        <p15:guide id="4" orient="horz" pos="1117" userDrawn="1">
          <p15:clr>
            <a:srgbClr val="FBAE40"/>
          </p15:clr>
        </p15:guide>
        <p15:guide id="5" pos="3953" userDrawn="1">
          <p15:clr>
            <a:srgbClr val="FBAE40"/>
          </p15:clr>
        </p15:guide>
        <p15:guide id="6" pos="3727" userDrawn="1">
          <p15:clr>
            <a:srgbClr val="FBAE40"/>
          </p15:clr>
        </p15:guide>
        <p15:guide id="7" orient="horz" pos="323" userDrawn="1">
          <p15:clr>
            <a:srgbClr val="FBAE40"/>
          </p15:clr>
        </p15:guide>
        <p15:guide id="8" orient="horz" pos="82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615" y="4012041"/>
            <a:ext cx="3108385" cy="284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8236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3795">
          <p15:clr>
            <a:srgbClr val="FBAE40"/>
          </p15:clr>
        </p15:guide>
        <p15:guide id="2" orient="horz" pos="19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8D0E-F92C-432A-9C95-E093B76DD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666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1.wdp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909094" y="3838036"/>
            <a:ext cx="5805578" cy="1655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ПРОЕКТ «ПАМЯТЬ ЖИВА»,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ru-RU" sz="2000" dirty="0"/>
              <a:t>ПОСВЯЩЕННЫЙ 80-ЛЕТИЮ ПОБЕДЫ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ru-RU" sz="2000" dirty="0"/>
              <a:t>В ВЕЛИКОЙ ОТЕЧЕСТВЕННОЙ ВОЙНЕ</a:t>
            </a:r>
          </a:p>
          <a:p>
            <a:pPr marL="0" indent="0">
              <a:buNone/>
            </a:pPr>
            <a:r>
              <a:rPr lang="ru-RU" sz="2000" dirty="0">
                <a:latin typeface="+mj-lt"/>
              </a:rPr>
              <a:t>(РЕАЛИЗАЦИЯ 2023 – 2025 </a:t>
            </a:r>
            <a:r>
              <a:rPr lang="ru-RU" sz="2000" dirty="0" err="1">
                <a:latin typeface="+mj-lt"/>
              </a:rPr>
              <a:t>г.г</a:t>
            </a:r>
            <a:r>
              <a:rPr lang="ru-RU" sz="2000" dirty="0">
                <a:latin typeface="+mj-lt"/>
              </a:rPr>
              <a:t>.)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909094" y="6090248"/>
            <a:ext cx="5805578" cy="387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/>
              <a:t>Москва, 2023</a:t>
            </a:r>
            <a:endParaRPr lang="ru-RU" sz="1600">
              <a:latin typeface="+mj-lt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024563" y="2716961"/>
            <a:ext cx="5586592" cy="776378"/>
            <a:chOff x="6024563" y="2716961"/>
            <a:chExt cx="5586592" cy="77637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024563" y="2716961"/>
              <a:ext cx="5586592" cy="776378"/>
            </a:xfrm>
            <a:prstGeom prst="rect">
              <a:avLst/>
            </a:prstGeom>
            <a:solidFill>
              <a:srgbClr val="C0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6110827" y="2791548"/>
              <a:ext cx="5327193" cy="581381"/>
              <a:chOff x="6084948" y="2781260"/>
              <a:chExt cx="5284669" cy="57674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4948" y="2852300"/>
                <a:ext cx="2510437" cy="505700"/>
              </a:xfrm>
              <a:prstGeom prst="rect">
                <a:avLst/>
              </a:prstGeom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2461" y="2781260"/>
                <a:ext cx="2467156" cy="5336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35320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607" y="383490"/>
            <a:ext cx="841988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800" b="1">
                <a:solidFill>
                  <a:srgbClr val="C00D0D"/>
                </a:solidFill>
              </a:rPr>
              <a:t>О ПРОЕКТЕ</a:t>
            </a:r>
            <a:endParaRPr lang="ru-RU" sz="2800" b="1">
              <a:solidFill>
                <a:srgbClr val="C00D0D"/>
              </a:solidFill>
              <a:latin typeface="+mj-lt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286247" y="1773238"/>
            <a:ext cx="11521440" cy="2346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722313" defTabSz="722313">
              <a:lnSpc>
                <a:spcPct val="100000"/>
              </a:lnSpc>
              <a:buNone/>
            </a:pPr>
            <a:r>
              <a:rPr lang="ru-RU" sz="2000" b="1" dirty="0">
                <a:solidFill>
                  <a:srgbClr val="C00D0D"/>
                </a:solidFill>
              </a:rPr>
              <a:t>Миссия Проекта</a:t>
            </a:r>
            <a:r>
              <a:rPr lang="ru-RU" sz="2000" dirty="0">
                <a:solidFill>
                  <a:srgbClr val="C00D0D"/>
                </a:solidFill>
              </a:rPr>
              <a:t> </a:t>
            </a:r>
            <a:r>
              <a:rPr lang="ru-RU" sz="2000" dirty="0"/>
              <a:t>– объединить усилия</a:t>
            </a:r>
            <a:r>
              <a:rPr lang="en-US" sz="2000" dirty="0"/>
              <a:t> </a:t>
            </a:r>
            <a:r>
              <a:rPr lang="ru-RU" sz="2000" dirty="0"/>
              <a:t>сотрудников и обучающихся Правового колледжа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ru-RU" sz="2000" dirty="0"/>
              <a:t>и Юридического института Российского университета транспорта в деле сохранения исторической памяти о подвигах российского народа в годы Великой Отечественной войны.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8D0E-F92C-432A-9C95-E093B76DD8EE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4" name="Подзаголовок 2"/>
          <p:cNvSpPr txBox="1">
            <a:spLocks/>
          </p:cNvSpPr>
          <p:nvPr/>
        </p:nvSpPr>
        <p:spPr>
          <a:xfrm>
            <a:off x="1174819" y="3445074"/>
            <a:ext cx="7205855" cy="782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2000" b="1" dirty="0">
                <a:solidFill>
                  <a:srgbClr val="C00D0D"/>
                </a:solidFill>
              </a:rPr>
              <a:t>Сроки реализации: </a:t>
            </a:r>
            <a:r>
              <a:rPr lang="ru-RU" sz="2000" dirty="0"/>
              <a:t>май 2023 года – июнь 2025 года</a:t>
            </a:r>
            <a:r>
              <a:rPr lang="ru-RU" sz="2000" b="1" dirty="0"/>
              <a:t> </a:t>
            </a:r>
            <a:endParaRPr lang="ru-RU" sz="20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07" y="3445074"/>
            <a:ext cx="568174" cy="56817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7" y="1745791"/>
            <a:ext cx="568174" cy="5681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00" y="4812214"/>
            <a:ext cx="787050" cy="7870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66907" y="4812214"/>
            <a:ext cx="73477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Разработать и реализовать в рамках Проекта:</a:t>
            </a:r>
          </a:p>
          <a:p>
            <a:pPr marL="511175" indent="-285750">
              <a:lnSpc>
                <a:spcPct val="100000"/>
              </a:lnSpc>
              <a:buClr>
                <a:srgbClr val="C00D0D"/>
              </a:buClr>
              <a:buFont typeface="Courier New" panose="02070309020205020404" pitchFamily="49" charset="0"/>
              <a:buChar char="o"/>
            </a:pPr>
            <a:r>
              <a:rPr lang="ru-RU" dirty="0"/>
              <a:t>Книгу памяти «История моей семьи в истории войны…»</a:t>
            </a:r>
          </a:p>
          <a:p>
            <a:pPr marL="511175" indent="-285750">
              <a:lnSpc>
                <a:spcPct val="100000"/>
              </a:lnSpc>
              <a:buClr>
                <a:srgbClr val="C00D0D"/>
              </a:buClr>
              <a:buFont typeface="Courier New" panose="02070309020205020404" pitchFamily="49" charset="0"/>
              <a:buChar char="o"/>
            </a:pPr>
            <a:r>
              <a:rPr lang="ru-RU" dirty="0"/>
              <a:t>Фильм «История Победы»</a:t>
            </a:r>
          </a:p>
        </p:txBody>
      </p:sp>
    </p:spTree>
    <p:extLst>
      <p:ext uri="{BB962C8B-B14F-4D97-AF65-F5344CB8AC3E}">
        <p14:creationId xmlns:p14="http://schemas.microsoft.com/office/powerpoint/2010/main" val="168730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607" y="383490"/>
            <a:ext cx="841988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800" b="1">
                <a:solidFill>
                  <a:srgbClr val="C00D0D"/>
                </a:solidFill>
              </a:rPr>
              <a:t>НАПРАВЛЕНИЯ РЕАЛИЗАЦИИ ПРОЕКТА</a:t>
            </a:r>
            <a:endParaRPr lang="ru-RU" sz="2800" b="1">
              <a:solidFill>
                <a:srgbClr val="C00D0D"/>
              </a:solidFill>
              <a:latin typeface="+mj-lt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79425" y="1622163"/>
            <a:ext cx="11233150" cy="4675688"/>
          </a:xfrm>
          <a:prstGeom prst="rect">
            <a:avLst/>
          </a:prstGeom>
        </p:spPr>
        <p:txBody>
          <a:bodyPr vert="horz" lIns="91440" tIns="45720" rIns="91440" bIns="45720" numCol="2" spcCol="36000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715963">
              <a:buNone/>
            </a:pPr>
            <a:r>
              <a:rPr lang="ru-RU" sz="1800" dirty="0">
                <a:solidFill>
                  <a:srgbClr val="C00D0D"/>
                </a:solidFill>
              </a:rPr>
              <a:t>	Книга памяти</a:t>
            </a:r>
            <a:br>
              <a:rPr lang="ru-RU" sz="1800" dirty="0">
                <a:solidFill>
                  <a:srgbClr val="C00D0D"/>
                </a:solidFill>
              </a:rPr>
            </a:br>
            <a:r>
              <a:rPr lang="ru-RU" sz="1800" dirty="0">
                <a:solidFill>
                  <a:srgbClr val="C00D0D"/>
                </a:solidFill>
              </a:rPr>
              <a:t>	</a:t>
            </a:r>
            <a:r>
              <a:rPr lang="ru-RU" sz="1800" b="1" spc="-100" dirty="0">
                <a:solidFill>
                  <a:srgbClr val="C00D0D"/>
                </a:solidFill>
              </a:rPr>
              <a:t>«История моей семьи в истории войны…»</a:t>
            </a:r>
          </a:p>
          <a:p>
            <a:pPr marL="0" indent="0">
              <a:buNone/>
            </a:pPr>
            <a:r>
              <a:rPr lang="ru-RU" sz="1800" b="1" i="1" dirty="0"/>
              <a:t>Требуется прислать: 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/>
              <a:t>                 Фото       +         историю </a:t>
            </a:r>
          </a:p>
          <a:p>
            <a:pPr marL="0" indent="0">
              <a:buNone/>
            </a:pPr>
            <a:r>
              <a:rPr lang="ru-RU" sz="1800" dirty="0"/>
              <a:t>			(текст о родственнике)</a:t>
            </a:r>
          </a:p>
          <a:p>
            <a:pPr marL="0" indent="0">
              <a:buNone/>
            </a:pPr>
            <a:r>
              <a:rPr lang="ru-RU" sz="1800" dirty="0"/>
              <a:t>Если у вас есть какая-либо информация о ваших родственниках, воевавших в ВОВ или тружениках тыла, и вы хотите рассказать о вашем герое – пишите нам.</a:t>
            </a:r>
          </a:p>
          <a:p>
            <a:pPr marL="0" indent="0">
              <a:buNone/>
            </a:pPr>
            <a:r>
              <a:rPr lang="ru-RU" sz="1800" dirty="0"/>
              <a:t>Итог: в апреле  2025 года издание «Книги памяти» в электронном формате.</a:t>
            </a:r>
          </a:p>
          <a:p>
            <a:pPr marL="0" indent="0">
              <a:buNone/>
            </a:pPr>
            <a:endParaRPr lang="ru-RU" sz="1800" dirty="0"/>
          </a:p>
          <a:p>
            <a:pPr marL="0" indent="715963" defTabSz="715963">
              <a:buNone/>
            </a:pPr>
            <a:r>
              <a:rPr lang="ru-RU" sz="1800" dirty="0">
                <a:solidFill>
                  <a:srgbClr val="C00D0D"/>
                </a:solidFill>
              </a:rPr>
              <a:t>Фильм</a:t>
            </a:r>
            <a:r>
              <a:rPr lang="ru-RU" sz="1800" b="1" dirty="0">
                <a:solidFill>
                  <a:srgbClr val="C00D0D"/>
                </a:solidFill>
              </a:rPr>
              <a:t> </a:t>
            </a:r>
            <a:br>
              <a:rPr lang="ru-RU" sz="1800" b="1" dirty="0">
                <a:solidFill>
                  <a:srgbClr val="C00D0D"/>
                </a:solidFill>
              </a:rPr>
            </a:br>
            <a:r>
              <a:rPr lang="ru-RU" sz="1800" b="1" dirty="0">
                <a:solidFill>
                  <a:srgbClr val="C00D0D"/>
                </a:solidFill>
              </a:rPr>
              <a:t>	«История Победы»</a:t>
            </a:r>
            <a:endParaRPr lang="ru-RU" sz="1800" dirty="0">
              <a:solidFill>
                <a:srgbClr val="C00D0D"/>
              </a:solidFill>
            </a:endParaRPr>
          </a:p>
          <a:p>
            <a:pPr marL="0" indent="0">
              <a:buNone/>
            </a:pPr>
            <a:r>
              <a:rPr lang="ru-RU" sz="1800" b="1" dirty="0"/>
              <a:t> </a:t>
            </a:r>
            <a:r>
              <a:rPr lang="ru-RU" sz="1800" b="1" i="1" dirty="0"/>
              <a:t>До марта</a:t>
            </a:r>
            <a:r>
              <a:rPr lang="ru-RU" sz="1800" dirty="0"/>
              <a:t> 2025 осуществляется сбор видеоматериалов о памятных местах, </a:t>
            </a:r>
            <a:r>
              <a:rPr lang="ru-RU" sz="1800" spc="-150" dirty="0"/>
              <a:t>об </a:t>
            </a:r>
            <a:r>
              <a:rPr lang="ru-RU" sz="1800" dirty="0"/>
              <a:t>истории </a:t>
            </a:r>
            <a:r>
              <a:rPr lang="ru-RU" sz="1800" spc="-50" dirty="0"/>
              <a:t>родного края в годы Великой Отечественной войны.</a:t>
            </a:r>
            <a:r>
              <a:rPr lang="ru-RU" sz="1800" dirty="0"/>
              <a:t/>
            </a:r>
            <a:br>
              <a:rPr lang="ru-RU" sz="1800" dirty="0"/>
            </a:br>
            <a:endParaRPr lang="ru-RU" sz="800" dirty="0"/>
          </a:p>
          <a:p>
            <a:pPr marL="0" indent="0">
              <a:buNone/>
            </a:pPr>
            <a:r>
              <a:rPr lang="ru-RU" sz="1800" b="1" i="1" dirty="0"/>
              <a:t>Требуется прислать: </a:t>
            </a:r>
          </a:p>
          <a:p>
            <a:pPr marL="0" indent="0">
              <a:buNone/>
            </a:pPr>
            <a:endParaRPr lang="ru-RU" sz="1800" b="1" i="1" dirty="0"/>
          </a:p>
          <a:p>
            <a:pPr marL="0" indent="0">
              <a:buNone/>
            </a:pPr>
            <a:r>
              <a:rPr lang="ru-RU" sz="1800" b="1" dirty="0"/>
              <a:t>		Сторис (</a:t>
            </a:r>
            <a:r>
              <a:rPr lang="en-US" sz="1800" b="1" dirty="0"/>
              <a:t>stories) </a:t>
            </a:r>
            <a:endParaRPr lang="ru-RU" sz="1800" b="1" i="1" dirty="0"/>
          </a:p>
          <a:p>
            <a:pPr marL="0" indent="0">
              <a:buNone/>
            </a:pPr>
            <a:endParaRPr lang="ru-RU" sz="1800" b="1" i="1" dirty="0"/>
          </a:p>
          <a:p>
            <a:pPr marL="0" indent="0">
              <a:buNone/>
            </a:pPr>
            <a:endParaRPr lang="ru-RU" sz="800" b="1" i="1" dirty="0"/>
          </a:p>
          <a:p>
            <a:pPr marL="0" indent="0">
              <a:buNone/>
            </a:pPr>
            <a:r>
              <a:rPr lang="ru-RU" sz="1800" b="1" i="1" dirty="0"/>
              <a:t>Итог: </a:t>
            </a:r>
            <a:r>
              <a:rPr lang="ru-RU" sz="1800" dirty="0"/>
              <a:t>в апреле 2025</a:t>
            </a:r>
            <a:r>
              <a:rPr lang="ru-RU" sz="1800" b="1" dirty="0"/>
              <a:t> </a:t>
            </a:r>
            <a:r>
              <a:rPr lang="ru-RU" sz="1800" dirty="0"/>
              <a:t>года создание фильма «История Победы» в стиле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spc="-50" dirty="0"/>
              <a:t>экспериментальной документалистики.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  <a:p>
            <a:pPr marL="0" indent="0">
              <a:buNone/>
            </a:pPr>
            <a:r>
              <a:rPr lang="ru-RU" sz="1800" dirty="0"/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8D0E-F92C-432A-9C95-E093B76DD8EE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388" y="1658710"/>
            <a:ext cx="568174" cy="56875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17" y="1686854"/>
            <a:ext cx="568174" cy="43433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91" y="2713598"/>
            <a:ext cx="1234240" cy="1042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694" y="2754820"/>
            <a:ext cx="795131" cy="959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169" y="3636428"/>
            <a:ext cx="1061194" cy="1054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406" y="3803087"/>
            <a:ext cx="530148" cy="53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365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607" y="383490"/>
            <a:ext cx="8419882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2800" b="1" dirty="0">
                <a:solidFill>
                  <a:srgbClr val="C00D0D"/>
                </a:solidFill>
              </a:rPr>
              <a:t>Сбор информации</a:t>
            </a:r>
            <a:endParaRPr lang="ru-RU" sz="2800" b="1" dirty="0">
              <a:solidFill>
                <a:srgbClr val="C00D0D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8D0E-F92C-432A-9C95-E093B76DD8EE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F7DB4FD5-4233-4524-9670-944A464D619D}"/>
              </a:ext>
            </a:extLst>
          </p:cNvPr>
          <p:cNvSpPr txBox="1"/>
          <p:nvPr/>
        </p:nvSpPr>
        <p:spPr>
          <a:xfrm>
            <a:off x="500932" y="2635681"/>
            <a:ext cx="28942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b="1" dirty="0">
                <a:solidFill>
                  <a:srgbClr val="C00000"/>
                </a:solidFill>
              </a:rPr>
              <a:t>Мы ждем информацию от вас по этому</a:t>
            </a:r>
          </a:p>
          <a:p>
            <a:pPr algn="ctr"/>
            <a:r>
              <a:rPr lang="en-US" sz="3200" b="1" dirty="0">
                <a:solidFill>
                  <a:srgbClr val="C00000"/>
                </a:solidFill>
              </a:rPr>
              <a:t> QR</a:t>
            </a:r>
            <a:r>
              <a:rPr lang="ru-RU" sz="3200" b="1" dirty="0">
                <a:solidFill>
                  <a:srgbClr val="C00000"/>
                </a:solidFill>
              </a:rPr>
              <a:t>-коду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EE4A3A-3931-4508-8FD4-8239A6AF0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205" y="1602835"/>
            <a:ext cx="4440160" cy="4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F848833-DD6A-404A-B6BA-1813C5C0F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48D0E-F92C-432A-9C95-E093B76DD8EE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A04BF00-7098-47EA-9392-C995233B2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874" y="1608548"/>
            <a:ext cx="4346931" cy="43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2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1963" y="3777067"/>
            <a:ext cx="10972800" cy="6518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 Black" panose="020B0A04020102020204" pitchFamily="34" charset="0"/>
              </a:rPr>
              <a:t>Память о Великой Отечественной войне свята…</a:t>
            </a:r>
          </a:p>
          <a:p>
            <a:pPr marL="0" indent="0" algn="ctr">
              <a:buNone/>
            </a:pPr>
            <a:endParaRPr lang="ru-RU" b="1" dirty="0">
              <a:latin typeface="Arial Black" panose="020B0A040201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270981" y="1227263"/>
            <a:ext cx="4680746" cy="1185824"/>
            <a:chOff x="3774024" y="634351"/>
            <a:chExt cx="4680746" cy="1185824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563" y="634351"/>
              <a:ext cx="2430207" cy="1185824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024" y="634351"/>
              <a:ext cx="2056006" cy="1185824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/>
        </p:nvGrpSpPr>
        <p:grpSpPr>
          <a:xfrm>
            <a:off x="3905790" y="2603918"/>
            <a:ext cx="3789611" cy="526649"/>
            <a:chOff x="6024563" y="2716961"/>
            <a:chExt cx="5586592" cy="77637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6024563" y="2716961"/>
              <a:ext cx="5586592" cy="776378"/>
            </a:xfrm>
            <a:prstGeom prst="rect">
              <a:avLst/>
            </a:prstGeom>
            <a:solidFill>
              <a:srgbClr val="C00D0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6110827" y="2791548"/>
              <a:ext cx="5327193" cy="581381"/>
              <a:chOff x="6084948" y="2781260"/>
              <a:chExt cx="5284669" cy="576740"/>
            </a:xfrm>
          </p:grpSpPr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84948" y="2852300"/>
                <a:ext cx="2510437" cy="505700"/>
              </a:xfrm>
              <a:prstGeom prst="rect">
                <a:avLst/>
              </a:prstGeom>
            </p:spPr>
          </p:pic>
          <p:pic>
            <p:nvPicPr>
              <p:cNvPr id="14" name="Рисунок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02461" y="2781260"/>
                <a:ext cx="2467156" cy="53363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450808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78</Words>
  <Application>Microsoft Office PowerPoint</Application>
  <PresentationFormat>Произвольный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Касякин</dc:creator>
  <cp:lastModifiedBy>student</cp:lastModifiedBy>
  <cp:revision>50</cp:revision>
  <dcterms:created xsi:type="dcterms:W3CDTF">2023-04-03T07:55:25Z</dcterms:created>
  <dcterms:modified xsi:type="dcterms:W3CDTF">2024-04-17T06:29:46Z</dcterms:modified>
</cp:coreProperties>
</file>