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5FCF527-CA55-4690-9AE5-CD69F40ADA0E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940C732-38F8-436A-8E8C-07AA8033947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8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B60ECE-F7E6-4B67-A573-4DEC3835680C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99" y="276505"/>
            <a:ext cx="3183602" cy="6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12"/>
          <p:cNvSpPr/>
          <p:nvPr/>
        </p:nvSpPr>
        <p:spPr>
          <a:xfrm>
            <a:off x="9224860" y="364617"/>
            <a:ext cx="2633471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09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8" name="TextBox 16"/>
          <p:cNvSpPr txBox="1"/>
          <p:nvPr/>
        </p:nvSpPr>
        <p:spPr>
          <a:xfrm>
            <a:off x="176680" y="6324109"/>
            <a:ext cx="11915162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Страховое дело (по отраслям)                                                                                   Москва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 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367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2766215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CB252-7D1E-417A-9B0A-D76F703CB1C8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3B6625-B3E3-4833-956F-071FD91AC62D}" type="slidenum"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842" y="262012"/>
            <a:ext cx="3183602" cy="66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552" y="276505"/>
            <a:ext cx="689841" cy="633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153403" y="364617"/>
            <a:ext cx="2633471" cy="45708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FFFFFF"/>
                </a:solidFill>
                <a:uFillTx/>
                <a:latin typeface="Times New Roman" pitchFamily="18"/>
                <a:cs typeface="Times New Roman" pitchFamily="18"/>
              </a:rPr>
              <a:t>ПРАВОВОЙ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6166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2"/>
          <p:cNvSpPr txBox="1"/>
          <p:nvPr/>
        </p:nvSpPr>
        <p:spPr>
          <a:xfrm>
            <a:off x="10534747" y="4418252"/>
            <a:ext cx="1615315" cy="523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0" u="none" strike="noStrike" kern="1200" cap="none" spc="0" baseline="0">
                <a:solidFill>
                  <a:srgbClr val="013D75"/>
                </a:solidFill>
                <a:uFillTx/>
                <a:latin typeface="Arial" pitchFamily="34"/>
                <a:cs typeface="Arial" pitchFamily="34"/>
              </a:rPr>
              <a:t>ПРАВОВОЙ КОЛЛЕДЖ</a:t>
            </a:r>
          </a:p>
        </p:txBody>
      </p:sp>
      <p:pic>
        <p:nvPicPr>
          <p:cNvPr id="8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079" y="4435416"/>
            <a:ext cx="556668" cy="506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16"/>
          <p:cNvCxnSpPr/>
          <p:nvPr/>
        </p:nvCxnSpPr>
        <p:spPr>
          <a:xfrm>
            <a:off x="1073889" y="6220050"/>
            <a:ext cx="0" cy="501420"/>
          </a:xfrm>
          <a:prstGeom prst="straightConnector1">
            <a:avLst/>
          </a:prstGeom>
          <a:noFill/>
          <a:ln w="28575">
            <a:solidFill>
              <a:srgbClr val="FFFFFF"/>
            </a:solidFill>
            <a:prstDash val="solid"/>
            <a:miter/>
          </a:ln>
        </p:spPr>
      </p:cxnSp>
      <p:sp>
        <p:nvSpPr>
          <p:cNvPr id="10" name="TextBox 18"/>
          <p:cNvSpPr txBox="1"/>
          <p:nvPr/>
        </p:nvSpPr>
        <p:spPr>
          <a:xfrm>
            <a:off x="1222744" y="6298186"/>
            <a:ext cx="1066650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Дипломная  работа.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Страховое дело (по отраслям)                                                                   Москва</a:t>
            </a: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, </a:t>
            </a:r>
            <a:r>
              <a:rPr lang="ru-RU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2023 г.</a:t>
            </a:r>
            <a:endParaRPr lang="ru-RU" sz="1600" b="0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1" name="Номер слайда 23"/>
          <p:cNvSpPr txBox="1">
            <a:spLocks noGrp="1"/>
          </p:cNvSpPr>
          <p:nvPr>
            <p:ph type="sldNum" sz="quarter" idx="8"/>
          </p:nvPr>
        </p:nvSpPr>
        <p:spPr>
          <a:xfrm>
            <a:off x="478459" y="6015682"/>
            <a:ext cx="595420" cy="822960"/>
          </a:xfrm>
        </p:spPr>
        <p:txBody>
          <a:bodyPr anchorCtr="1"/>
          <a:lstStyle>
            <a:lvl1pPr algn="ctr">
              <a:defRPr sz="1800">
                <a:solidFill>
                  <a:srgbClr val="FFFFFF"/>
                </a:solidFill>
                <a:latin typeface="Times New Roman" pitchFamily="18"/>
                <a:cs typeface="Times New Roman" pitchFamily="18"/>
              </a:defRPr>
            </a:lvl1pPr>
          </a:lstStyle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3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E70F629-DA42-4790-99D0-45BB8DCFB27D}" type="datetime1">
              <a:rPr lang="ru-RU"/>
              <a:pPr lvl="0"/>
              <a:t>21.01.2023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89AC5DB-7749-4E76-9336-4D3ACBBF42C2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ЯРОСЛАВЦЕВА АЛЕНА ЮРЬЕВНА</a:t>
            </a:r>
            <a:endParaRPr lang="en-US" sz="20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smtClean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СТРАХОВОЕ ДЕЛО (ПО ОТРАСЛЯМ)</a:t>
            </a:r>
            <a:endParaRPr lang="ru-RU" sz="20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sz="3600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 РАБОТА ПО ТЕМЕ</a:t>
            </a:r>
            <a:r>
              <a:rPr lang="en-US" sz="3600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3600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3600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социально-правовая защита молодежи в Российской Федерации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/>
              <a:t>основные принципы поддержки молодежи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Номер слайда 3"/>
          <p:cNvSpPr txBox="1"/>
          <p:nvPr/>
        </p:nvSpPr>
        <p:spPr>
          <a:xfrm>
            <a:off x="478459" y="6015682"/>
            <a:ext cx="595420" cy="82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FE9542-9E94-4C0A-9C88-6E707785E276}" type="slidenum">
              <a:t>2</a:t>
            </a:fld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311691" y="1421261"/>
            <a:ext cx="6406825" cy="4328467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признание интересов и потребностей молодых людей как особой социальной группы граждан;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обеспечение равных прав и гарантий в сфере получения социальных услуг;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поддержка значимых общественных инициатив, молодежных и детских объединений;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49332" y="2469968"/>
            <a:ext cx="2890610" cy="175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/>
              <a:t>основные принципы поддержки молодежи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Номер слайда 3"/>
          <p:cNvSpPr txBox="1"/>
          <p:nvPr/>
        </p:nvSpPr>
        <p:spPr>
          <a:xfrm>
            <a:off x="478459" y="6015682"/>
            <a:ext cx="595420" cy="82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FE9542-9E94-4C0A-9C88-6E707785E276}" type="slidenum">
              <a:t>3</a:t>
            </a:fld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311691" y="1421261"/>
            <a:ext cx="6406825" cy="4328467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признание интересов и потребностей молодых людей как особой социальной группы граждан;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обеспечение равных прав и гарантий в сфере получения социальных услуг;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поддержка значимых общественных инициатив, молодежных и детских объединений;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49332" y="2469968"/>
            <a:ext cx="2890610" cy="1753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7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/>
              <a:t>основные принципы поддержки молодежи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3" name="Номер слайда 3"/>
          <p:cNvSpPr txBox="1"/>
          <p:nvPr/>
        </p:nvSpPr>
        <p:spPr>
          <a:xfrm>
            <a:off x="478459" y="6015682"/>
            <a:ext cx="595420" cy="822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FE9542-9E94-4C0A-9C88-6E707785E276}" type="slidenum">
              <a:t>4</a:t>
            </a:fld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311691" y="1421261"/>
            <a:ext cx="6406825" cy="4328467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признание интересов и потребностей молодых людей как особой социальной группы граждан;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обеспечение равных прав и гарантий в сфере получения социальных услуг;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поддержка значимых общественных инициатив, молодежных и детских объединений;</a:t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/>
              </a:r>
              <a:br>
                <a:rPr lang="ru-RU" sz="1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49332" y="2469968"/>
            <a:ext cx="2890610" cy="1753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40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ru-RU" b="1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146</Words>
  <Application>Microsoft Office PowerPoint</Application>
  <PresentationFormat>Произвольный</PresentationFormat>
  <Paragraphs>29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ДИПЛОМНАЯ РАБОТА ПО ТЕМЕ:  социально-правовая защита молодежи в Российской Федерации  </vt:lpstr>
      <vt:lpstr>основные принципы поддержки молодежи </vt:lpstr>
      <vt:lpstr>основные принципы поддержки молодежи </vt:lpstr>
      <vt:lpstr>основные принципы поддержки молодежи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Ольга Захарова</cp:lastModifiedBy>
  <cp:revision>29</cp:revision>
  <dcterms:created xsi:type="dcterms:W3CDTF">2022-03-14T13:53:48Z</dcterms:created>
  <dcterms:modified xsi:type="dcterms:W3CDTF">2023-01-21T06:27:12Z</dcterms:modified>
</cp:coreProperties>
</file>