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9" y="276505"/>
            <a:ext cx="3183602" cy="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2"/>
          <p:cNvSpPr/>
          <p:nvPr/>
        </p:nvSpPr>
        <p:spPr>
          <a:xfrm>
            <a:off x="9224860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09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8" name="TextBox 16"/>
          <p:cNvSpPr txBox="1"/>
          <p:nvPr/>
        </p:nvSpPr>
        <p:spPr>
          <a:xfrm>
            <a:off x="176680" y="6324109"/>
            <a:ext cx="11915162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судебное администрирование                               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                                  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2023г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D5451-58DB-4CA4-A89D-9CC2062E676E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CFE17-32FF-48AC-AB55-2B8319267998}" type="slidenum"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2" y="262012"/>
            <a:ext cx="3183602" cy="6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2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153403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43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10534747" y="4418252"/>
            <a:ext cx="16153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13D75"/>
                </a:solidFill>
                <a:uFillTx/>
                <a:latin typeface="Arial" pitchFamily="34"/>
                <a:cs typeface="Arial" pitchFamily="34"/>
              </a:rPr>
              <a:t>ПРАВОВОЙ КОЛЛЕДЖ</a:t>
            </a: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79" y="4435416"/>
            <a:ext cx="556668" cy="50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16"/>
          <p:cNvCxnSpPr/>
          <p:nvPr/>
        </p:nvCxnSpPr>
        <p:spPr>
          <a:xfrm>
            <a:off x="1073889" y="6220050"/>
            <a:ext cx="0" cy="501420"/>
          </a:xfrm>
          <a:prstGeom prst="straightConnector1">
            <a:avLst/>
          </a:prstGeom>
          <a:noFill/>
          <a:ln w="28575">
            <a:solidFill>
              <a:srgbClr val="FFFFFF"/>
            </a:solidFill>
            <a:prstDash val="solid"/>
            <a:miter/>
          </a:ln>
        </p:spPr>
      </p:cxnSp>
      <p:sp>
        <p:nvSpPr>
          <p:cNvPr id="10" name="TextBox 18"/>
          <p:cNvSpPr txBox="1"/>
          <p:nvPr/>
        </p:nvSpPr>
        <p:spPr>
          <a:xfrm>
            <a:off x="1222744" y="6298186"/>
            <a:ext cx="1066650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судебное администрирование                                            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Москва,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г.</a:t>
            </a:r>
          </a:p>
        </p:txBody>
      </p:sp>
      <p:sp>
        <p:nvSpPr>
          <p:cNvPr id="11" name="Номер слайда 23"/>
          <p:cNvSpPr txBox="1">
            <a:spLocks noGrp="1"/>
          </p:cNvSpPr>
          <p:nvPr>
            <p:ph type="sldNum" sz="quarter" idx="8"/>
          </p:nvPr>
        </p:nvSpPr>
        <p:spPr>
          <a:xfrm>
            <a:off x="478459" y="6015682"/>
            <a:ext cx="595420" cy="822960"/>
          </a:xfrm>
        </p:spPr>
        <p:txBody>
          <a:bodyPr anchorCtr="1"/>
          <a:lstStyle>
            <a:lvl1pPr algn="ctr">
              <a:defRPr sz="18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fld id="{0D18ECCE-4953-4F52-ADC1-5508700262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838203" y="1196752"/>
            <a:ext cx="10515600" cy="4980211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ЯРОСЛАВЦЕВА АЛЕНА ЮРЬЕВНА</a:t>
            </a:r>
            <a:endParaRPr lang="en-US" sz="2000" b="1" dirty="0" smtClean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ПРАВО И СУДЕБНОЕ АДМИНИСТРИРОВАНИЕ</a:t>
            </a:r>
            <a:endParaRPr lang="ru-RU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10199" y="2492896"/>
            <a:ext cx="11448132" cy="2520280"/>
          </a:xfrm>
        </p:spPr>
        <p:txBody>
          <a:bodyPr anchorCtr="1"/>
          <a:lstStyle/>
          <a:p>
            <a:pPr lvl="0" algn="ctr"/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 РАБОТА ПО ТЕМЕ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социально-правовая защита молодежи в Российской Федерации  </a:t>
            </a:r>
            <a:endParaRPr lang="ru-RU" sz="3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735B5D-4100-4D1D-B360-C10547D4C92E}" type="slidenum">
              <a:t>2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62</Words>
  <Application>Microsoft Office PowerPoint</Application>
  <PresentationFormat>Произвольный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ДИПЛОМНАЯ РАБОТА ПО ТЕМЕ:  социально-правовая защита молодежи в Российской Федерации  </vt:lpstr>
      <vt:lpstr>основные принципы поддержки молодежи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Ольга Захарова</cp:lastModifiedBy>
  <cp:revision>30</cp:revision>
  <dcterms:created xsi:type="dcterms:W3CDTF">2022-03-14T13:53:48Z</dcterms:created>
  <dcterms:modified xsi:type="dcterms:W3CDTF">2023-01-21T06:22:03Z</dcterms:modified>
</cp:coreProperties>
</file>