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6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477FCF-4EF4-4819-B4AF-77DB1FA68117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AB657E-0899-4537-B74B-D29047B938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A70CB8-42DD-4397-802F-FD56541A7685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9" y="276505"/>
            <a:ext cx="3183602" cy="6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2"/>
          <p:cNvSpPr/>
          <p:nvPr/>
        </p:nvSpPr>
        <p:spPr>
          <a:xfrm>
            <a:off x="9224860" y="364617"/>
            <a:ext cx="2633472" cy="45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ПРАВОВОЙ КОЛЛЕДЖ</a:t>
            </a:r>
          </a:p>
        </p:txBody>
      </p:sp>
      <p:pic>
        <p:nvPicPr>
          <p:cNvPr id="6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09" y="276505"/>
            <a:ext cx="689841" cy="633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8" name="TextBox 16"/>
          <p:cNvSpPr txBox="1"/>
          <p:nvPr/>
        </p:nvSpPr>
        <p:spPr>
          <a:xfrm>
            <a:off x="176680" y="6324109"/>
            <a:ext cx="11915162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Дипломная  работа.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Экономика и бухгалтерский учет (по отраслям)                                                           Москва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2023г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7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DD5451-58DB-4CA4-A89D-9CC2062E676E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CFE17-32FF-48AC-AB55-2B8319267998}" type="slidenum"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42" y="262012"/>
            <a:ext cx="3183602" cy="66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52" y="276505"/>
            <a:ext cx="689841" cy="633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153403" y="364617"/>
            <a:ext cx="2633472" cy="45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ПРАВОВОЙ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443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0" y="6005047"/>
            <a:ext cx="12191996" cy="822960"/>
          </a:xfrm>
          <a:prstGeom prst="rect">
            <a:avLst/>
          </a:prstGeom>
          <a:solidFill>
            <a:srgbClr val="013D75"/>
          </a:solidFill>
          <a:ln w="12701">
            <a:solidFill>
              <a:srgbClr val="013D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43259" y="123700"/>
            <a:ext cx="9451851" cy="822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43259" y="1228212"/>
            <a:ext cx="9451851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 flipV="1">
            <a:off x="9704828" y="304796"/>
            <a:ext cx="0" cy="5632704"/>
          </a:xfrm>
          <a:prstGeom prst="straightConnector1">
            <a:avLst/>
          </a:prstGeom>
          <a:noFill/>
          <a:ln w="38103">
            <a:solidFill>
              <a:srgbClr val="013D75"/>
            </a:solidFill>
            <a:prstDash val="solid"/>
            <a:miter/>
          </a:ln>
        </p:spPr>
      </p:cxnSp>
      <p:pic>
        <p:nvPicPr>
          <p:cNvPr id="6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63" y="1171812"/>
            <a:ext cx="2171983" cy="4700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2"/>
          <p:cNvSpPr txBox="1"/>
          <p:nvPr/>
        </p:nvSpPr>
        <p:spPr>
          <a:xfrm>
            <a:off x="10534747" y="4418252"/>
            <a:ext cx="161531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13D75"/>
                </a:solidFill>
                <a:uFillTx/>
                <a:latin typeface="Arial" pitchFamily="34"/>
                <a:cs typeface="Arial" pitchFamily="34"/>
              </a:rPr>
              <a:t>ПРАВОВОЙ КОЛЛЕДЖ</a:t>
            </a:r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79" y="4435416"/>
            <a:ext cx="556668" cy="506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16"/>
          <p:cNvCxnSpPr/>
          <p:nvPr/>
        </p:nvCxnSpPr>
        <p:spPr>
          <a:xfrm>
            <a:off x="1073889" y="6220050"/>
            <a:ext cx="0" cy="501420"/>
          </a:xfrm>
          <a:prstGeom prst="straightConnector1">
            <a:avLst/>
          </a:prstGeom>
          <a:noFill/>
          <a:ln w="28575">
            <a:solidFill>
              <a:srgbClr val="FFFFFF"/>
            </a:solidFill>
            <a:prstDash val="solid"/>
            <a:miter/>
          </a:ln>
        </p:spPr>
      </p:cxnSp>
      <p:sp>
        <p:nvSpPr>
          <p:cNvPr id="10" name="TextBox 18"/>
          <p:cNvSpPr txBox="1"/>
          <p:nvPr/>
        </p:nvSpPr>
        <p:spPr>
          <a:xfrm>
            <a:off x="1222744" y="6298186"/>
            <a:ext cx="1066650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Дипломная  работа.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Экономика и бухгалтерский учет (по отраслям)                                      Москва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2023 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г.</a:t>
            </a:r>
          </a:p>
        </p:txBody>
      </p:sp>
      <p:sp>
        <p:nvSpPr>
          <p:cNvPr id="11" name="Номер слайда 23"/>
          <p:cNvSpPr txBox="1">
            <a:spLocks noGrp="1"/>
          </p:cNvSpPr>
          <p:nvPr>
            <p:ph type="sldNum" sz="quarter" idx="8"/>
          </p:nvPr>
        </p:nvSpPr>
        <p:spPr>
          <a:xfrm>
            <a:off x="478459" y="6015682"/>
            <a:ext cx="595420" cy="822960"/>
          </a:xfrm>
        </p:spPr>
        <p:txBody>
          <a:bodyPr anchorCtr="1"/>
          <a:lstStyle>
            <a:lvl1pPr algn="ctr">
              <a:defRPr sz="1800">
                <a:solidFill>
                  <a:srgbClr val="FFFFFF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fld id="{0D18ECCE-4953-4F52-ADC1-5508700262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752BEA-6031-4A72-996B-0DB85D69A3E3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FFB182-5479-46C1-8420-CB81757E1BE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838203" y="1196752"/>
            <a:ext cx="10515600" cy="4980211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АВТОР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ЯРОСЛАВЦЕВА АЛЕНА ЮРЬЕВНА</a:t>
            </a:r>
            <a:endParaRPr lang="en-US" sz="2000" b="1" dirty="0" smtClean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СПЕЦИАЛЬНОСТЬ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ЭКОНОМИКА И БУХГАЛТЕРСКИЙ УЧЕТ (ПО ОТРАСЛЯМ)</a:t>
            </a:r>
            <a:endParaRPr lang="ru-RU" sz="20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10199" y="2492896"/>
            <a:ext cx="11448132" cy="2520280"/>
          </a:xfrm>
        </p:spPr>
        <p:txBody>
          <a:bodyPr anchorCtr="1"/>
          <a:lstStyle/>
          <a:p>
            <a:pPr lvl="0" algn="ctr"/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ДИПЛОМНАЯ РАБОТА ПО ТЕМЕ</a:t>
            </a:r>
            <a:r>
              <a:rPr lang="en-US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социально-правовая защита молодежи в Российской Федерации  </a:t>
            </a:r>
            <a:endParaRPr lang="ru-RU" sz="36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/>
              <a:t>основные принципы поддержки молодежи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Номер слайда 3"/>
          <p:cNvSpPr txBox="1"/>
          <p:nvPr/>
        </p:nvSpPr>
        <p:spPr>
          <a:xfrm>
            <a:off x="478459" y="6015682"/>
            <a:ext cx="595420" cy="82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735B5D-4100-4D1D-B360-C10547D4C92E}" type="slidenum">
              <a:t>2</a:t>
            </a:fld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311691" y="1421261"/>
            <a:ext cx="6406825" cy="4328467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признание интересов и потребностей молодых людей как особой социальной группы граждан;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обеспечение равных прав и гарантий в сфере получения социальных услуг;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поддержка значимых общественных инициатив, молодежных и детских объединений;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49332" y="2469968"/>
            <a:ext cx="2890610" cy="175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66</Words>
  <Application>Microsoft Office PowerPoint</Application>
  <PresentationFormat>Произвольный</PresentationFormat>
  <Paragraphs>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ДИПЛОМНАЯ РАБОТА ПО ТЕМЕ:  социально-правовая защита молодежи в Российской Федерации  </vt:lpstr>
      <vt:lpstr>основные принципы поддержки молодежи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теме:</dc:title>
  <dc:creator>Горшков Андрей Олегович</dc:creator>
  <cp:lastModifiedBy>Ольга Захарова</cp:lastModifiedBy>
  <cp:revision>33</cp:revision>
  <dcterms:created xsi:type="dcterms:W3CDTF">2022-03-14T13:53:48Z</dcterms:created>
  <dcterms:modified xsi:type="dcterms:W3CDTF">2023-01-21T06:29:46Z</dcterms:modified>
</cp:coreProperties>
</file>